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7" r:id="rId2"/>
    <p:sldId id="268" r:id="rId3"/>
    <p:sldId id="27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E7CC2-ABBB-4ACD-87D7-6499E80576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9A3B4-A789-4C7E-B96B-95DE804B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9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A3B4-A789-4C7E-B96B-95DE804BF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84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22AC-CA1C-ADF5-9A44-5DEF9188D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D2899-FF6A-11E3-647C-C8EEAC087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F50A-0223-3BF1-D3F4-E9936710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1B51-292D-D9E9-CBEF-FE11914E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4397-1A44-430B-9A4E-8842E690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8E9C-CC36-5F20-B98A-0F7944FD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78E3D-79FD-BDF7-C5A8-BF1946AAD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400C-2FAB-26B4-F104-BF43356F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FDA6-DFFB-BBAD-EF02-D114F301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A6C4-9AE4-981C-3663-C646B6BE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5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AF4D2-279E-A3C1-DC3F-55E961F0F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49D94-EF8D-1DB9-8A4B-573628D61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7944-5396-439F-95C1-B38326D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8B9D8-AB3B-090C-31E0-DE05EF97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F069-2863-67DA-20AB-75035ED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D6C6-3FF7-0743-05A1-A39EB1BF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1707-383E-D640-DAC4-595DE477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57D2-CEC2-C74E-EFA8-960068A8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643D-1F2D-D9C1-FD2C-EC817947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DAE7-4680-330B-5CAA-A9DCED4F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3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B1C5-810D-0AFD-AEE3-B4237569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633FF-2CA4-76A9-53C8-416590B0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77796-B5B2-41AD-58DC-050DA2FA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0AC4-259E-CC98-6548-E9B355E8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28F22-9685-2A97-1CC3-229A04A8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8164-20B5-8A42-42F7-E477B204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FBE41-23ED-2DA4-EA54-944325A78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2705F-CEE6-70E9-53A1-C2C901A8D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6EC29-5310-2B28-E69B-41B4F215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5927-5FAC-DB9E-02A5-4598FF7D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D51F0-CAFF-B09D-6752-D8C994B8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1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F2C0-2C11-E870-97B4-82C7B448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00075-4BBA-D95E-C232-E5EF5C09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A882D-5798-604E-6C42-05BC0088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DEAB4-7876-8689-4038-A9912756E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84E0A-B95F-888E-72FF-E5BB3B1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D8FBC-C4E6-CDF9-5B08-D0DB768B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84FCA-A574-EA95-C1B9-141327F1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677C3-4F26-A96A-BE9E-0A2221DD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D770-5B0A-5710-F052-1E3DCFEB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22E90-997C-5C78-F882-B02100F8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2F4B4-B2D4-A529-6431-2B0BA520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9290D-E354-5C60-1F0C-BA802D8F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3D21A-B590-4FD8-B83E-BBE30BCB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E2547-FC50-EC95-093F-91FD533E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597A-958D-8C13-6D27-24FE2E85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4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F236-4A71-4877-3BFA-8ADB6CE2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74AB-D475-6668-0C15-24F5753D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C3D44-AE6F-5BBF-CC45-5AF4E18F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E6934-96FE-DF75-3799-0B376032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F7966-DA3F-D0EB-3C0A-42753329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3146A-9EAE-6513-4F66-C8C905BA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01B5-0538-DB83-1C89-39309C95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9A1FE-133D-69A7-7766-817B6AF6D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A70AA-6449-856D-F606-F2A777A40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4CA87-07B2-FC6C-A17C-6550807F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6D9E8-8A37-07D8-7612-0D9FF644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144A2-EBAF-9EB6-2FEB-0A1EB87A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E4CA1-7F47-6329-F365-B514872F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79DB8-20D9-3810-F915-407A261F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0E32E-82B7-FAA2-B241-49A18A89B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0B8-B68C-3086-4A82-0F8E6FD5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8EE44-70CB-1AE2-484D-6933B983D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03" y="164144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State machine diagram ( </a:t>
            </a:r>
            <a:r>
              <a:rPr lang="en-GB" sz="3200" dirty="0" err="1"/>
              <a:t>PartC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3CE4B-0CB6-0E95-8516-DEF8560B2A9B}"/>
              </a:ext>
            </a:extLst>
          </p:cNvPr>
          <p:cNvSpPr txBox="1">
            <a:spLocks/>
          </p:cNvSpPr>
          <p:nvPr/>
        </p:nvSpPr>
        <p:spPr>
          <a:xfrm>
            <a:off x="81598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New watch requirements ( </a:t>
            </a:r>
            <a:r>
              <a:rPr lang="en-GB" sz="3200" dirty="0" err="1"/>
              <a:t>PartC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E99F4-B0CA-A527-31A9-833C7C986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981" y="989467"/>
            <a:ext cx="10515600" cy="1098644"/>
          </a:xfrm>
        </p:spPr>
        <p:txBody>
          <a:bodyPr>
            <a:normAutofit/>
          </a:bodyPr>
          <a:lstStyle/>
          <a:p>
            <a:r>
              <a:rPr lang="en-GB" sz="1600" dirty="0"/>
              <a:t>Ability to apply translation, rotation and scale operations</a:t>
            </a:r>
          </a:p>
          <a:p>
            <a:r>
              <a:rPr lang="en-GB" sz="1600" dirty="0"/>
              <a:t>Ability to get analogical watch</a:t>
            </a:r>
            <a:endParaRPr lang="en-US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BB628-5371-F353-7A80-12FA9DBAF4F0}"/>
              </a:ext>
            </a:extLst>
          </p:cNvPr>
          <p:cNvSpPr/>
          <p:nvPr/>
        </p:nvSpPr>
        <p:spPr>
          <a:xfrm>
            <a:off x="6217902" y="2847751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Analogical Watch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7A609A-2545-D618-D687-80D0D93FFA8B}"/>
              </a:ext>
            </a:extLst>
          </p:cNvPr>
          <p:cNvSpPr/>
          <p:nvPr/>
        </p:nvSpPr>
        <p:spPr>
          <a:xfrm>
            <a:off x="2673284" y="2873642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Digital Watch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914F8-B790-3BC5-D9BB-3C426D668839}"/>
              </a:ext>
            </a:extLst>
          </p:cNvPr>
          <p:cNvSpPr txBox="1"/>
          <p:nvPr/>
        </p:nvSpPr>
        <p:spPr>
          <a:xfrm>
            <a:off x="4726089" y="3382985"/>
            <a:ext cx="161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Analogic button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ACB9FB-6321-C1D4-D8E6-FCF9A196D5CD}"/>
              </a:ext>
            </a:extLst>
          </p:cNvPr>
          <p:cNvCxnSpPr>
            <a:cxnSpLocks/>
          </p:cNvCxnSpPr>
          <p:nvPr/>
        </p:nvCxnSpPr>
        <p:spPr>
          <a:xfrm>
            <a:off x="4778400" y="3421071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E3798-D6B5-AD4C-25E6-4D75D62A8F92}"/>
              </a:ext>
            </a:extLst>
          </p:cNvPr>
          <p:cNvCxnSpPr>
            <a:cxnSpLocks/>
          </p:cNvCxnSpPr>
          <p:nvPr/>
        </p:nvCxnSpPr>
        <p:spPr>
          <a:xfrm flipH="1">
            <a:off x="4778400" y="3077016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DBCE54-5AAE-CEE9-A1A7-97D3F238B512}"/>
              </a:ext>
            </a:extLst>
          </p:cNvPr>
          <p:cNvSpPr txBox="1"/>
          <p:nvPr/>
        </p:nvSpPr>
        <p:spPr>
          <a:xfrm>
            <a:off x="4744928" y="2740089"/>
            <a:ext cx="161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Analogic button</a:t>
            </a:r>
            <a:endParaRPr lang="en-US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AA8250-48B3-90BD-B93E-17D64FA6B3F3}"/>
              </a:ext>
            </a:extLst>
          </p:cNvPr>
          <p:cNvSpPr/>
          <p:nvPr/>
        </p:nvSpPr>
        <p:spPr>
          <a:xfrm>
            <a:off x="4572181" y="5147431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Scene</a:t>
            </a:r>
          </a:p>
          <a:p>
            <a:pPr algn="ctr"/>
            <a:r>
              <a:rPr lang="en-GB" dirty="0"/>
              <a:t>Last created watch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DFD09-CE2E-3F38-301C-D715ED9B2C2C}"/>
              </a:ext>
            </a:extLst>
          </p:cNvPr>
          <p:cNvGrpSpPr/>
          <p:nvPr/>
        </p:nvGrpSpPr>
        <p:grpSpPr>
          <a:xfrm>
            <a:off x="5246002" y="4564464"/>
            <a:ext cx="743707" cy="588485"/>
            <a:chOff x="1524000" y="1589890"/>
            <a:chExt cx="743707" cy="5884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A10A20-852A-3B25-8115-FCE188BFE0F7}"/>
                </a:ext>
              </a:extLst>
            </p:cNvPr>
            <p:cNvCxnSpPr>
              <a:cxnSpLocks/>
            </p:cNvCxnSpPr>
            <p:nvPr/>
          </p:nvCxnSpPr>
          <p:spPr>
            <a:xfrm>
              <a:off x="2254032" y="1589890"/>
              <a:ext cx="0" cy="5884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F24D79-5C89-313F-24EF-D8F7102C570A}"/>
                </a:ext>
              </a:extLst>
            </p:cNvPr>
            <p:cNvCxnSpPr/>
            <p:nvPr/>
          </p:nvCxnSpPr>
          <p:spPr>
            <a:xfrm flipH="1">
              <a:off x="1524000" y="1589890"/>
              <a:ext cx="7437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EF2F40-7124-7706-4E06-3DCE7E929612}"/>
                </a:ext>
              </a:extLst>
            </p:cNvPr>
            <p:cNvCxnSpPr>
              <a:cxnSpLocks/>
            </p:cNvCxnSpPr>
            <p:nvPr/>
          </p:nvCxnSpPr>
          <p:spPr>
            <a:xfrm>
              <a:off x="1542839" y="1589890"/>
              <a:ext cx="13675" cy="5215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DB2BED-78F6-90C3-2FFB-9F8A87CD7590}"/>
              </a:ext>
            </a:extLst>
          </p:cNvPr>
          <p:cNvSpPr txBox="1"/>
          <p:nvPr/>
        </p:nvSpPr>
        <p:spPr>
          <a:xfrm>
            <a:off x="4200989" y="4094719"/>
            <a:ext cx="325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Apply transformation matrix</a:t>
            </a:r>
          </a:p>
          <a:p>
            <a:r>
              <a:rPr lang="en-GB" sz="1200" dirty="0"/>
              <a:t>Decomposed by translation, rotation and scale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935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2E8A983-7F0C-9776-B715-26549F30679D}"/>
              </a:ext>
            </a:extLst>
          </p:cNvPr>
          <p:cNvSpPr/>
          <p:nvPr/>
        </p:nvSpPr>
        <p:spPr>
          <a:xfrm>
            <a:off x="951596" y="1779544"/>
            <a:ext cx="9631421" cy="49562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851" y="0"/>
            <a:ext cx="5464051" cy="1325563"/>
          </a:xfrm>
        </p:spPr>
        <p:txBody>
          <a:bodyPr>
            <a:normAutofit/>
          </a:bodyPr>
          <a:lstStyle/>
          <a:p>
            <a:r>
              <a:rPr lang="en-GB" sz="3200" dirty="0"/>
              <a:t>Model class diagram ( </a:t>
            </a:r>
            <a:r>
              <a:rPr lang="en-GB" sz="3200" dirty="0" err="1"/>
              <a:t>PartC</a:t>
            </a:r>
            <a:r>
              <a:rPr lang="en-GB" sz="3200" dirty="0"/>
              <a:t> )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3B4646-C717-86AC-0673-1C560A2752EF}"/>
              </a:ext>
            </a:extLst>
          </p:cNvPr>
          <p:cNvGrpSpPr/>
          <p:nvPr/>
        </p:nvGrpSpPr>
        <p:grpSpPr>
          <a:xfrm>
            <a:off x="7833758" y="2106706"/>
            <a:ext cx="2515097" cy="1918383"/>
            <a:chOff x="9312335" y="1308218"/>
            <a:chExt cx="2515097" cy="19183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E69606-95FD-14E5-5329-F5A4EC5034C8}"/>
                </a:ext>
              </a:extLst>
            </p:cNvPr>
            <p:cNvSpPr/>
            <p:nvPr/>
          </p:nvSpPr>
          <p:spPr>
            <a:xfrm>
              <a:off x="9312335" y="1308218"/>
              <a:ext cx="2515097" cy="191838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6BB0F4-E295-6658-0270-C90E4161C5AA}"/>
                </a:ext>
              </a:extLst>
            </p:cNvPr>
            <p:cNvSpPr/>
            <p:nvPr/>
          </p:nvSpPr>
          <p:spPr>
            <a:xfrm>
              <a:off x="9552617" y="1664250"/>
              <a:ext cx="2093889" cy="372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 </a:t>
              </a:r>
              <a:r>
                <a:rPr lang="en-GB" sz="1200" dirty="0" err="1"/>
                <a:t>Number:int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AA4397-8719-A8B0-8932-05177DFD916A}"/>
                </a:ext>
              </a:extLst>
            </p:cNvPr>
            <p:cNvSpPr/>
            <p:nvPr/>
          </p:nvSpPr>
          <p:spPr>
            <a:xfrm>
              <a:off x="9552617" y="2189877"/>
              <a:ext cx="2093889" cy="83772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#Create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setNumber</a:t>
              </a:r>
              <a:r>
                <a:rPr lang="en-GB" sz="1200" dirty="0"/>
                <a:t>( </a:t>
              </a:r>
              <a:r>
                <a:rPr lang="en-GB" sz="1200" dirty="0" err="1"/>
                <a:t>number:int</a:t>
              </a:r>
              <a:r>
                <a:rPr lang="en-GB" sz="1200" dirty="0"/>
                <a:t> 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getNumber</a:t>
              </a:r>
              <a:r>
                <a:rPr lang="en-GB" sz="1200" dirty="0"/>
                <a:t>():int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updateNumber</a:t>
              </a:r>
              <a:r>
                <a:rPr lang="en-GB" sz="1200" dirty="0"/>
                <a:t>( </a:t>
              </a:r>
              <a:r>
                <a:rPr lang="en-GB" sz="1200" dirty="0" err="1"/>
                <a:t>number:int</a:t>
              </a:r>
              <a:r>
                <a:rPr lang="en-GB" sz="1200" dirty="0"/>
                <a:t>)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4CE75-7097-9397-87D2-CFD1D2BBCBA4}"/>
              </a:ext>
            </a:extLst>
          </p:cNvPr>
          <p:cNvGrpSpPr/>
          <p:nvPr/>
        </p:nvGrpSpPr>
        <p:grpSpPr>
          <a:xfrm>
            <a:off x="4609794" y="2082624"/>
            <a:ext cx="2345433" cy="1691793"/>
            <a:chOff x="8700380" y="1086416"/>
            <a:chExt cx="2653420" cy="10355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4E9C9D-B310-C659-9E37-CC0F356E5DF7}"/>
                </a:ext>
              </a:extLst>
            </p:cNvPr>
            <p:cNvSpPr/>
            <p:nvPr/>
          </p:nvSpPr>
          <p:spPr>
            <a:xfrm>
              <a:off x="8700380" y="1086416"/>
              <a:ext cx="2653420" cy="103556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TwoDigitalNumber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66230C-36FB-C6DC-63A4-555AB11F939E}"/>
                </a:ext>
              </a:extLst>
            </p:cNvPr>
            <p:cNvSpPr/>
            <p:nvPr/>
          </p:nvSpPr>
          <p:spPr>
            <a:xfrm>
              <a:off x="8971672" y="1311366"/>
              <a:ext cx="220904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 </a:t>
              </a:r>
              <a:r>
                <a:rPr lang="en-GB" sz="1200" dirty="0" err="1"/>
                <a:t>First:DigitalNumber</a:t>
              </a:r>
              <a:endParaRPr lang="en-GB" sz="1200" dirty="0"/>
            </a:p>
            <a:p>
              <a:r>
                <a:rPr lang="en-GB" sz="1200" dirty="0"/>
                <a:t>- </a:t>
              </a:r>
              <a:r>
                <a:rPr lang="en-GB" sz="1200" dirty="0" err="1"/>
                <a:t>Second:DigitalNumber</a:t>
              </a:r>
              <a:endParaRPr lang="en-GB" sz="1200" dirty="0"/>
            </a:p>
            <a:p>
              <a:r>
                <a:rPr lang="en-GB" sz="1200" dirty="0"/>
                <a:t>- </a:t>
              </a:r>
              <a:r>
                <a:rPr lang="en-GB" sz="1200" dirty="0" err="1"/>
                <a:t>Group:ThreeGroup</a:t>
              </a:r>
              <a:r>
                <a:rPr lang="en-GB" sz="1200" dirty="0"/>
                <a:t> </a:t>
              </a:r>
              <a:endParaRPr lang="en-US" sz="14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1E1DA4-E5FB-E28A-F2CE-EEA454FF8DFB}"/>
                </a:ext>
              </a:extLst>
            </p:cNvPr>
            <p:cNvSpPr/>
            <p:nvPr/>
          </p:nvSpPr>
          <p:spPr>
            <a:xfrm>
              <a:off x="8953877" y="1741591"/>
              <a:ext cx="2209046" cy="31427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#Init()</a:t>
              </a:r>
            </a:p>
            <a:p>
              <a:pPr lvl="0"/>
              <a:r>
                <a:rPr lang="en-GB" sz="1200" dirty="0"/>
                <a:t>+Update( </a:t>
              </a:r>
              <a:r>
                <a:rPr lang="en-GB" sz="1200" dirty="0" err="1"/>
                <a:t>number:int</a:t>
              </a:r>
              <a:r>
                <a:rPr lang="en-GB" sz="1200" dirty="0"/>
                <a:t> )</a:t>
              </a:r>
              <a:endParaRPr lang="en-US"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933C0-2D5F-A08C-CF4E-70037F9A6A35}"/>
              </a:ext>
            </a:extLst>
          </p:cNvPr>
          <p:cNvGrpSpPr/>
          <p:nvPr/>
        </p:nvGrpSpPr>
        <p:grpSpPr>
          <a:xfrm>
            <a:off x="1066809" y="2401079"/>
            <a:ext cx="2607065" cy="4215691"/>
            <a:chOff x="8700380" y="1086416"/>
            <a:chExt cx="2653420" cy="11742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B5591-F249-563F-EFF2-E7C306977289}"/>
                </a:ext>
              </a:extLst>
            </p:cNvPr>
            <p:cNvSpPr/>
            <p:nvPr/>
          </p:nvSpPr>
          <p:spPr>
            <a:xfrm>
              <a:off x="8700380" y="1086416"/>
              <a:ext cx="2653420" cy="117426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WatchModel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7D9F23-CB97-8F2D-757E-F873BA844E5F}"/>
                </a:ext>
              </a:extLst>
            </p:cNvPr>
            <p:cNvSpPr/>
            <p:nvPr/>
          </p:nvSpPr>
          <p:spPr>
            <a:xfrm>
              <a:off x="8861272" y="1183834"/>
              <a:ext cx="2369476" cy="5301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</a:t>
              </a:r>
              <a:r>
                <a:rPr lang="en-GB" sz="1200" dirty="0" err="1"/>
                <a:t>Hours:TwoDigitalNumber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Minutes:TwoDigitalNumber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Seconds:TwoDigitalNumber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deltaHours:int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deltaMinutes:int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ampmButtonState:int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deltaGMT:int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hoursHandle:geometry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minutesHandle:geometry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secondsHandle:geometry</a:t>
              </a:r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82BBBC-DEA8-AA63-77BF-C6159F14EE86}"/>
                </a:ext>
              </a:extLst>
            </p:cNvPr>
            <p:cNvSpPr/>
            <p:nvPr/>
          </p:nvSpPr>
          <p:spPr>
            <a:xfrm>
              <a:off x="8842352" y="1754516"/>
              <a:ext cx="2369476" cy="46557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+Update()</a:t>
              </a:r>
            </a:p>
            <a:p>
              <a:pPr lvl="0"/>
              <a:r>
                <a:rPr lang="en-GB" sz="1200" dirty="0"/>
                <a:t>#initNumbers()</a:t>
              </a:r>
            </a:p>
            <a:p>
              <a:pPr lvl="0"/>
              <a:r>
                <a:rPr lang="en-GB" sz="1200" dirty="0"/>
                <a:t>#initDots()</a:t>
              </a:r>
            </a:p>
            <a:p>
              <a:pPr lvl="0"/>
              <a:r>
                <a:rPr lang="en-GB" sz="1200" dirty="0"/>
                <a:t>#initWatchButtons()</a:t>
              </a:r>
            </a:p>
            <a:p>
              <a:pPr lvl="0"/>
              <a:r>
                <a:rPr lang="en-GB" sz="1200" dirty="0"/>
                <a:t>#initWatchFace()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setWatchFaceColor</a:t>
              </a:r>
              <a:r>
                <a:rPr lang="en-GB" sz="1200" dirty="0"/>
                <a:t>( </a:t>
              </a:r>
              <a:r>
                <a:rPr lang="en-GB" sz="1200" dirty="0" err="1"/>
                <a:t>color:color</a:t>
              </a:r>
              <a:r>
                <a:rPr lang="en-GB" sz="1200" dirty="0"/>
                <a:t> 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increaseHours</a:t>
              </a:r>
              <a:r>
                <a:rPr lang="en-GB" sz="1200" dirty="0"/>
                <a:t>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increaseMinutes</a:t>
              </a:r>
              <a:r>
                <a:rPr lang="en-GB" sz="1200" dirty="0"/>
                <a:t>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initWatchHandles</a:t>
              </a:r>
              <a:r>
                <a:rPr lang="en-GB" sz="1200" dirty="0"/>
                <a:t>()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1FD52A-454C-B8FA-F95D-98397EC2C1D7}"/>
              </a:ext>
            </a:extLst>
          </p:cNvPr>
          <p:cNvSpPr txBox="1"/>
          <p:nvPr/>
        </p:nvSpPr>
        <p:spPr>
          <a:xfrm>
            <a:off x="4358887" y="2857151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6A71A-340E-C6B5-EB57-4EA43E6F2730}"/>
              </a:ext>
            </a:extLst>
          </p:cNvPr>
          <p:cNvSpPr txBox="1"/>
          <p:nvPr/>
        </p:nvSpPr>
        <p:spPr>
          <a:xfrm>
            <a:off x="7564217" y="2599999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2609DC-3DEF-A9DD-E9B1-9DEC48813D71}"/>
              </a:ext>
            </a:extLst>
          </p:cNvPr>
          <p:cNvCxnSpPr>
            <a:cxnSpLocks/>
          </p:cNvCxnSpPr>
          <p:nvPr/>
        </p:nvCxnSpPr>
        <p:spPr>
          <a:xfrm>
            <a:off x="3751757" y="3236917"/>
            <a:ext cx="8539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3F880D-F693-0A62-46D0-2189B2867964}"/>
              </a:ext>
            </a:extLst>
          </p:cNvPr>
          <p:cNvCxnSpPr>
            <a:cxnSpLocks/>
          </p:cNvCxnSpPr>
          <p:nvPr/>
        </p:nvCxnSpPr>
        <p:spPr>
          <a:xfrm>
            <a:off x="6974646" y="2964284"/>
            <a:ext cx="8396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745641-FED6-520B-C40A-24F4F9D3EFC1}"/>
              </a:ext>
            </a:extLst>
          </p:cNvPr>
          <p:cNvSpPr txBox="1"/>
          <p:nvPr/>
        </p:nvSpPr>
        <p:spPr>
          <a:xfrm>
            <a:off x="3645000" y="2867585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B7BCB-7D44-196B-303F-FC7D599A2F50}"/>
              </a:ext>
            </a:extLst>
          </p:cNvPr>
          <p:cNvSpPr txBox="1"/>
          <p:nvPr/>
        </p:nvSpPr>
        <p:spPr>
          <a:xfrm>
            <a:off x="6888512" y="2625050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D3BBCC-5337-1E08-13D8-1B5A0D11487C}"/>
              </a:ext>
            </a:extLst>
          </p:cNvPr>
          <p:cNvSpPr txBox="1"/>
          <p:nvPr/>
        </p:nvSpPr>
        <p:spPr>
          <a:xfrm>
            <a:off x="3794223" y="3325238"/>
            <a:ext cx="694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F2523B-E6CD-6EAA-5642-3A80FD93C637}"/>
              </a:ext>
            </a:extLst>
          </p:cNvPr>
          <p:cNvSpPr txBox="1"/>
          <p:nvPr/>
        </p:nvSpPr>
        <p:spPr>
          <a:xfrm>
            <a:off x="7026309" y="2935092"/>
            <a:ext cx="69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A29738-2465-D768-337B-CFB1CDBB17C4}"/>
              </a:ext>
            </a:extLst>
          </p:cNvPr>
          <p:cNvSpPr/>
          <p:nvPr/>
        </p:nvSpPr>
        <p:spPr>
          <a:xfrm>
            <a:off x="4605680" y="3912711"/>
            <a:ext cx="2368966" cy="19685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 err="1">
                <a:solidFill>
                  <a:schemeClr val="tx1"/>
                </a:solidFill>
              </a:rPr>
              <a:t>WatchButton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92AA0A-EDA2-0F2E-F591-9B0B160ABF6C}"/>
              </a:ext>
            </a:extLst>
          </p:cNvPr>
          <p:cNvSpPr/>
          <p:nvPr/>
        </p:nvSpPr>
        <p:spPr>
          <a:xfrm>
            <a:off x="4824831" y="4178239"/>
            <a:ext cx="1972230" cy="970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-</a:t>
            </a:r>
            <a:r>
              <a:rPr lang="en-GB" sz="1200" dirty="0" err="1"/>
              <a:t>name:string</a:t>
            </a:r>
            <a:endParaRPr lang="en-GB" sz="1200" dirty="0"/>
          </a:p>
          <a:p>
            <a:r>
              <a:rPr lang="en-GB" sz="1200" dirty="0"/>
              <a:t>-</a:t>
            </a:r>
            <a:r>
              <a:rPr lang="en-GB" sz="1200" dirty="0" err="1"/>
              <a:t>positionX:float</a:t>
            </a:r>
            <a:endParaRPr lang="en-GB" sz="1200" dirty="0"/>
          </a:p>
          <a:p>
            <a:r>
              <a:rPr lang="en-GB" sz="1200" dirty="0"/>
              <a:t>-</a:t>
            </a:r>
            <a:r>
              <a:rPr lang="en-GB" sz="1200" dirty="0" err="1"/>
              <a:t>position:float</a:t>
            </a:r>
            <a:endParaRPr lang="en-GB" sz="1200" dirty="0"/>
          </a:p>
          <a:p>
            <a:r>
              <a:rPr lang="en-GB" sz="1200" dirty="0"/>
              <a:t>-</a:t>
            </a:r>
            <a:r>
              <a:rPr lang="en-GB" sz="1200" dirty="0" err="1"/>
              <a:t>positionZ:float</a:t>
            </a:r>
            <a:endParaRPr lang="en-GB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547824-8B5F-D09A-E177-53E6A3EF4272}"/>
              </a:ext>
            </a:extLst>
          </p:cNvPr>
          <p:cNvSpPr/>
          <p:nvPr/>
        </p:nvSpPr>
        <p:spPr>
          <a:xfrm>
            <a:off x="4824831" y="5298555"/>
            <a:ext cx="1972230" cy="3906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1200" dirty="0"/>
              <a:t>#init( name, </a:t>
            </a:r>
            <a:r>
              <a:rPr lang="en-GB" sz="1200" dirty="0" err="1"/>
              <a:t>positionX</a:t>
            </a:r>
            <a:r>
              <a:rPr lang="en-GB" sz="1200" dirty="0"/>
              <a:t>, position, </a:t>
            </a:r>
            <a:r>
              <a:rPr lang="en-GB" sz="1200" dirty="0" err="1"/>
              <a:t>positionZ</a:t>
            </a:r>
            <a:r>
              <a:rPr lang="en-GB" sz="1200" dirty="0"/>
              <a:t> )</a:t>
            </a:r>
            <a:endParaRPr lang="en-US" sz="12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3DCAAF-D4A4-DE34-0CCC-9FEF14171298}"/>
              </a:ext>
            </a:extLst>
          </p:cNvPr>
          <p:cNvCxnSpPr>
            <a:cxnSpLocks/>
          </p:cNvCxnSpPr>
          <p:nvPr/>
        </p:nvCxnSpPr>
        <p:spPr>
          <a:xfrm>
            <a:off x="3763182" y="4799612"/>
            <a:ext cx="766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5F6773-3364-DCA4-1BAF-DB22510F9361}"/>
              </a:ext>
            </a:extLst>
          </p:cNvPr>
          <p:cNvSpPr txBox="1"/>
          <p:nvPr/>
        </p:nvSpPr>
        <p:spPr>
          <a:xfrm>
            <a:off x="3798356" y="4828285"/>
            <a:ext cx="695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231F3C-8C3E-69E3-4B5C-FE5E665983E3}"/>
              </a:ext>
            </a:extLst>
          </p:cNvPr>
          <p:cNvSpPr txBox="1"/>
          <p:nvPr/>
        </p:nvSpPr>
        <p:spPr>
          <a:xfrm>
            <a:off x="4307337" y="4382150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C38DEA-32A8-7D4D-53AD-131608C6F856}"/>
              </a:ext>
            </a:extLst>
          </p:cNvPr>
          <p:cNvSpPr txBox="1"/>
          <p:nvPr/>
        </p:nvSpPr>
        <p:spPr>
          <a:xfrm>
            <a:off x="3633744" y="4458953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157E47-7AA2-E5BD-1EC5-48D49C3B51FE}"/>
              </a:ext>
            </a:extLst>
          </p:cNvPr>
          <p:cNvSpPr txBox="1"/>
          <p:nvPr/>
        </p:nvSpPr>
        <p:spPr>
          <a:xfrm>
            <a:off x="5300007" y="1779543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MODEL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A657D-909C-10A0-0B00-C609794D1A10}"/>
              </a:ext>
            </a:extLst>
          </p:cNvPr>
          <p:cNvGrpSpPr/>
          <p:nvPr/>
        </p:nvGrpSpPr>
        <p:grpSpPr>
          <a:xfrm>
            <a:off x="1066809" y="241224"/>
            <a:ext cx="2515097" cy="1467853"/>
            <a:chOff x="9312335" y="1308218"/>
            <a:chExt cx="2515097" cy="19183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51CE3A-1416-FED0-4FE3-97DC9F79F74A}"/>
                </a:ext>
              </a:extLst>
            </p:cNvPr>
            <p:cNvSpPr/>
            <p:nvPr/>
          </p:nvSpPr>
          <p:spPr>
            <a:xfrm>
              <a:off x="9312335" y="1308218"/>
              <a:ext cx="2515097" cy="191838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Scene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14A66A-8BC4-91A5-4FEF-F22103F92428}"/>
                </a:ext>
              </a:extLst>
            </p:cNvPr>
            <p:cNvSpPr/>
            <p:nvPr/>
          </p:nvSpPr>
          <p:spPr>
            <a:xfrm>
              <a:off x="9552617" y="1664248"/>
              <a:ext cx="2093889" cy="7506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-watches[]:array</a:t>
              </a:r>
            </a:p>
            <a:p>
              <a:r>
                <a:rPr lang="en-GB" sz="1200" dirty="0"/>
                <a:t>-</a:t>
              </a:r>
              <a:r>
                <a:rPr lang="en-GB" sz="1200" dirty="0" err="1"/>
                <a:t>watchesIndex:int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deltaGMT:int</a:t>
              </a:r>
              <a:endParaRPr lang="en-US" sz="12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AF793F-3C50-C5DA-9E0A-3D6A74DB0695}"/>
                </a:ext>
              </a:extLst>
            </p:cNvPr>
            <p:cNvSpPr/>
            <p:nvPr/>
          </p:nvSpPr>
          <p:spPr>
            <a:xfrm>
              <a:off x="9552617" y="2473470"/>
              <a:ext cx="2093889" cy="68803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addWatch</a:t>
              </a:r>
              <a:r>
                <a:rPr lang="en-GB" sz="1200" dirty="0"/>
                <a:t>(</a:t>
              </a:r>
              <a:r>
                <a:rPr lang="en-GB" sz="1200" dirty="0" err="1"/>
                <a:t>watchesIndex</a:t>
              </a:r>
              <a:r>
                <a:rPr lang="en-GB" sz="1200" dirty="0"/>
                <a:t>,</a:t>
              </a:r>
            </a:p>
            <a:p>
              <a:pPr lvl="0"/>
              <a:r>
                <a:rPr lang="en-GB" sz="1200" dirty="0"/>
                <a:t>                    </a:t>
              </a:r>
              <a:r>
                <a:rPr lang="en-GB" sz="1200" dirty="0" err="1"/>
                <a:t>deltaGMT</a:t>
              </a:r>
              <a:r>
                <a:rPr lang="en-GB" sz="1200" dirty="0"/>
                <a:t>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removeWatch</a:t>
              </a:r>
              <a:r>
                <a:rPr lang="en-GB" sz="1200" dirty="0"/>
                <a:t>(</a:t>
              </a:r>
              <a:r>
                <a:rPr lang="en-GB" sz="1200" dirty="0" err="1"/>
                <a:t>watchesIndex</a:t>
              </a:r>
              <a:r>
                <a:rPr lang="en-GB" sz="1200" dirty="0"/>
                <a:t>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EA9C9A-DC19-B40C-8014-F84997C20952}"/>
              </a:ext>
            </a:extLst>
          </p:cNvPr>
          <p:cNvSpPr txBox="1"/>
          <p:nvPr/>
        </p:nvSpPr>
        <p:spPr>
          <a:xfrm>
            <a:off x="1694262" y="1957733"/>
            <a:ext cx="694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FF7B0C-1935-FD58-7DD3-5DE3CBF8A51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24358" y="1709077"/>
            <a:ext cx="0" cy="6920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BDDEBC2-382B-3DF7-48DE-494987EAF36F}"/>
              </a:ext>
            </a:extLst>
          </p:cNvPr>
          <p:cNvSpPr txBox="1"/>
          <p:nvPr/>
        </p:nvSpPr>
        <p:spPr>
          <a:xfrm>
            <a:off x="2308258" y="1651737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DF87A0-C58F-E655-F471-D466F2B1D4CB}"/>
              </a:ext>
            </a:extLst>
          </p:cNvPr>
          <p:cNvSpPr txBox="1"/>
          <p:nvPr/>
        </p:nvSpPr>
        <p:spPr>
          <a:xfrm>
            <a:off x="2322897" y="2076567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9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976733-61DD-59C7-5004-32D0E39F1025}"/>
              </a:ext>
            </a:extLst>
          </p:cNvPr>
          <p:cNvSpPr txBox="1">
            <a:spLocks/>
          </p:cNvSpPr>
          <p:nvPr/>
        </p:nvSpPr>
        <p:spPr>
          <a:xfrm>
            <a:off x="923635" y="25991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Watch transformation &amp; analogic watch ( </a:t>
            </a:r>
            <a:r>
              <a:rPr lang="en-GB" sz="3200" dirty="0" err="1"/>
              <a:t>PartC</a:t>
            </a:r>
            <a:r>
              <a:rPr lang="en-GB" sz="3200" dirty="0"/>
              <a:t> )</a:t>
            </a:r>
            <a:endParaRPr lang="en-US" sz="3200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CFCA8EE4-3B77-5FA3-387D-CC56E14DF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7073" y="1027491"/>
            <a:ext cx="10173077" cy="52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Widescreen</PresentationFormat>
  <Paragraphs>73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State machine diagram ( PartC )</vt:lpstr>
      <vt:lpstr>Model class diagram ( PartC 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Godefroy de CASTELJAU</dc:creator>
  <cp:lastModifiedBy>Godefroy de CASTELJAU</cp:lastModifiedBy>
  <cp:revision>38</cp:revision>
  <dcterms:created xsi:type="dcterms:W3CDTF">2024-09-25T13:44:57Z</dcterms:created>
  <dcterms:modified xsi:type="dcterms:W3CDTF">2024-10-05T07:39:08Z</dcterms:modified>
</cp:coreProperties>
</file>